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theme" Target="theme/theme1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viewProps" Target="viewProps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presProps" Target="presProps.xml" /><Relationship Id="rId5" Type="http://schemas.openxmlformats.org/officeDocument/2006/relationships/slide" Target="slides/slide4.xml" /><Relationship Id="rId10" Type="http://schemas.openxmlformats.org/officeDocument/2006/relationships/notesMaster" Target="notesMasters/notesMaster1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C6A80-B6BF-E14E-9BBF-FFBB59383518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EE392-6ED3-2E49-8F34-E2D041BB1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70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 /><Relationship Id="rId1" Type="http://schemas.openxmlformats.org/officeDocument/2006/relationships/slideLayout" Target="../slideLayouts/slideLayout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2.png" /><Relationship Id="rId4" Type="http://schemas.openxmlformats.org/officeDocument/2006/relationships/hyperlink" Target="https://gamma.app" TargetMode="Externa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2.png" /><Relationship Id="rId4" Type="http://schemas.openxmlformats.org/officeDocument/2006/relationships/hyperlink" Target="https://gamma.app" TargetMode="Externa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2.png" /><Relationship Id="rId4" Type="http://schemas.openxmlformats.org/officeDocument/2006/relationships/hyperlink" Target="https://gamma.app" TargetMode="Externa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.xml" /><Relationship Id="rId5" Type="http://schemas.openxmlformats.org/officeDocument/2006/relationships/image" Target="../media/image2.png" /><Relationship Id="rId4" Type="http://schemas.openxmlformats.org/officeDocument/2006/relationships/hyperlink" Target="https://gamma.app" TargetMode="Externa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7" Type="http://schemas.openxmlformats.org/officeDocument/2006/relationships/image" Target="../media/image2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1.xml" /><Relationship Id="rId6" Type="http://schemas.openxmlformats.org/officeDocument/2006/relationships/hyperlink" Target="https://gamma.app" TargetMode="External" /><Relationship Id="rId5" Type="http://schemas.openxmlformats.org/officeDocument/2006/relationships/image" Target="../media/image8.png" /><Relationship Id="rId4" Type="http://schemas.openxmlformats.org/officeDocument/2006/relationships/image" Target="../media/image7.png" 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 /><Relationship Id="rId3" Type="http://schemas.openxmlformats.org/officeDocument/2006/relationships/image" Target="../media/image9.png" /><Relationship Id="rId7" Type="http://schemas.openxmlformats.org/officeDocument/2006/relationships/hyperlink" Target="https://gamma.app" TargetMode="External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1.xml" /><Relationship Id="rId6" Type="http://schemas.openxmlformats.org/officeDocument/2006/relationships/image" Target="../media/image12.png" /><Relationship Id="rId5" Type="http://schemas.openxmlformats.org/officeDocument/2006/relationships/image" Target="../media/image11.png" /><Relationship Id="rId4" Type="http://schemas.openxmlformats.org/officeDocument/2006/relationships/image" Target="../media/image10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668185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Introduction to International Women's Day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4501039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International Women's Day is a global day celebrating the social, economic, cultural, and political achievements of women. It is a time to reflect on progress made, to call for change, and to celebrate acts of courage and determination.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33199" y="6189226"/>
            <a:ext cx="355402" cy="355402"/>
          </a:xfrm>
          <a:prstGeom prst="roundRect">
            <a:avLst>
              <a:gd name="adj" fmla="val 25726039"/>
            </a:avLst>
          </a:prstGeom>
          <a:solidFill>
            <a:srgbClr val="768D81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05470" y="6293763"/>
            <a:ext cx="210741" cy="146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152"/>
              </a:lnSpc>
              <a:buNone/>
            </a:pPr>
            <a:r>
              <a:rPr lang="en-US" sz="1152" dirty="0">
                <a:solidFill>
                  <a:srgbClr val="3C3838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Ra</a:t>
            </a:r>
            <a:endParaRPr lang="en-US" sz="1152" dirty="0"/>
          </a:p>
        </p:txBody>
      </p:sp>
      <p:sp>
        <p:nvSpPr>
          <p:cNvPr id="9" name="Text 6"/>
          <p:cNvSpPr/>
          <p:nvPr/>
        </p:nvSpPr>
        <p:spPr>
          <a:xfrm>
            <a:off x="1299686" y="6172557"/>
            <a:ext cx="3140035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by Rinku Yadav Rinku</a:t>
            </a:r>
            <a:endParaRPr lang="en-US" sz="2187" dirty="0"/>
          </a:p>
        </p:txBody>
      </p:sp>
      <p:pic>
        <p:nvPicPr>
          <p:cNvPr id="10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83894" y="607576"/>
            <a:ext cx="9320213" cy="13770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22"/>
              </a:lnSpc>
              <a:buNone/>
            </a:pPr>
            <a:r>
              <a:rPr lang="en-US" sz="4338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History and Significance of International Women's Day</a:t>
            </a:r>
            <a:endParaRPr lang="en-US" sz="4338" dirty="0"/>
          </a:p>
        </p:txBody>
      </p:sp>
      <p:sp>
        <p:nvSpPr>
          <p:cNvPr id="6" name="Shape 3"/>
          <p:cNvSpPr/>
          <p:nvPr/>
        </p:nvSpPr>
        <p:spPr>
          <a:xfrm>
            <a:off x="4792385" y="2315170"/>
            <a:ext cx="44053" cy="5306854"/>
          </a:xfrm>
          <a:prstGeom prst="roundRect">
            <a:avLst>
              <a:gd name="adj" fmla="val 225099"/>
            </a:avLst>
          </a:prstGeom>
          <a:solidFill>
            <a:srgbClr val="B8C3DF"/>
          </a:solidFill>
          <a:ln/>
        </p:spPr>
      </p:sp>
      <p:sp>
        <p:nvSpPr>
          <p:cNvPr id="7" name="Shape 4"/>
          <p:cNvSpPr/>
          <p:nvPr/>
        </p:nvSpPr>
        <p:spPr>
          <a:xfrm>
            <a:off x="5062299" y="2713077"/>
            <a:ext cx="771168" cy="44053"/>
          </a:xfrm>
          <a:prstGeom prst="roundRect">
            <a:avLst>
              <a:gd name="adj" fmla="val 225099"/>
            </a:avLst>
          </a:prstGeom>
          <a:solidFill>
            <a:srgbClr val="B8C3DF"/>
          </a:solidFill>
          <a:ln/>
        </p:spPr>
      </p:sp>
      <p:sp>
        <p:nvSpPr>
          <p:cNvPr id="8" name="Shape 5"/>
          <p:cNvSpPr/>
          <p:nvPr/>
        </p:nvSpPr>
        <p:spPr>
          <a:xfrm>
            <a:off x="4566523" y="2487335"/>
            <a:ext cx="495776" cy="495776"/>
          </a:xfrm>
          <a:prstGeom prst="roundRect">
            <a:avLst>
              <a:gd name="adj" fmla="val 2000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52380" y="2528649"/>
            <a:ext cx="123944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r>
              <a:rPr lang="en-US" sz="2603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603" dirty="0"/>
          </a:p>
        </p:txBody>
      </p:sp>
      <p:sp>
        <p:nvSpPr>
          <p:cNvPr id="10" name="Text 7"/>
          <p:cNvSpPr/>
          <p:nvPr/>
        </p:nvSpPr>
        <p:spPr>
          <a:xfrm>
            <a:off x="6026348" y="2535436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Origin</a:t>
            </a:r>
            <a:endParaRPr lang="en-US" sz="2169" dirty="0"/>
          </a:p>
        </p:txBody>
      </p:sp>
      <p:sp>
        <p:nvSpPr>
          <p:cNvPr id="11" name="Text 8"/>
          <p:cNvSpPr/>
          <p:nvPr/>
        </p:nvSpPr>
        <p:spPr>
          <a:xfrm>
            <a:off x="6026348" y="3011924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International Women's Day has been observed since the early 1900s, a time of great expansion and turbulence in the industrialized world.</a:t>
            </a:r>
            <a:endParaRPr lang="en-US" sz="1735" dirty="0"/>
          </a:p>
        </p:txBody>
      </p:sp>
      <p:sp>
        <p:nvSpPr>
          <p:cNvPr id="12" name="Shape 9"/>
          <p:cNvSpPr/>
          <p:nvPr/>
        </p:nvSpPr>
        <p:spPr>
          <a:xfrm>
            <a:off x="5062299" y="4555450"/>
            <a:ext cx="771168" cy="44053"/>
          </a:xfrm>
          <a:prstGeom prst="roundRect">
            <a:avLst>
              <a:gd name="adj" fmla="val 225099"/>
            </a:avLst>
          </a:prstGeom>
          <a:solidFill>
            <a:srgbClr val="B8C3DF"/>
          </a:solidFill>
          <a:ln/>
        </p:spPr>
      </p:sp>
      <p:sp>
        <p:nvSpPr>
          <p:cNvPr id="13" name="Shape 10"/>
          <p:cNvSpPr/>
          <p:nvPr/>
        </p:nvSpPr>
        <p:spPr>
          <a:xfrm>
            <a:off x="4566523" y="4329708"/>
            <a:ext cx="495776" cy="495776"/>
          </a:xfrm>
          <a:prstGeom prst="roundRect">
            <a:avLst>
              <a:gd name="adj" fmla="val 2000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717733" y="4371023"/>
            <a:ext cx="193358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r>
              <a:rPr lang="en-US" sz="2603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603" dirty="0"/>
          </a:p>
        </p:txBody>
      </p:sp>
      <p:sp>
        <p:nvSpPr>
          <p:cNvPr id="15" name="Text 12"/>
          <p:cNvSpPr/>
          <p:nvPr/>
        </p:nvSpPr>
        <p:spPr>
          <a:xfrm>
            <a:off x="6026348" y="4377809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Official Recognition</a:t>
            </a:r>
            <a:endParaRPr lang="en-US" sz="2169" dirty="0"/>
          </a:p>
        </p:txBody>
      </p:sp>
      <p:sp>
        <p:nvSpPr>
          <p:cNvPr id="16" name="Text 13"/>
          <p:cNvSpPr/>
          <p:nvPr/>
        </p:nvSpPr>
        <p:spPr>
          <a:xfrm>
            <a:off x="6026348" y="4854297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It became an internationally recognized event after women gained suffrage and rights in the early 20th century.</a:t>
            </a:r>
            <a:endParaRPr lang="en-US" sz="1735" dirty="0"/>
          </a:p>
        </p:txBody>
      </p:sp>
      <p:sp>
        <p:nvSpPr>
          <p:cNvPr id="17" name="Shape 14"/>
          <p:cNvSpPr/>
          <p:nvPr/>
        </p:nvSpPr>
        <p:spPr>
          <a:xfrm>
            <a:off x="5062299" y="6397823"/>
            <a:ext cx="771168" cy="44053"/>
          </a:xfrm>
          <a:prstGeom prst="roundRect">
            <a:avLst>
              <a:gd name="adj" fmla="val 225099"/>
            </a:avLst>
          </a:prstGeom>
          <a:solidFill>
            <a:srgbClr val="B8C3DF"/>
          </a:solidFill>
          <a:ln/>
        </p:spPr>
      </p:sp>
      <p:sp>
        <p:nvSpPr>
          <p:cNvPr id="18" name="Shape 15"/>
          <p:cNvSpPr/>
          <p:nvPr/>
        </p:nvSpPr>
        <p:spPr>
          <a:xfrm>
            <a:off x="4566523" y="6172081"/>
            <a:ext cx="495776" cy="495776"/>
          </a:xfrm>
          <a:prstGeom prst="roundRect">
            <a:avLst>
              <a:gd name="adj" fmla="val 2000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4717018" y="6213396"/>
            <a:ext cx="194667" cy="4131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3"/>
              </a:lnSpc>
              <a:buNone/>
            </a:pPr>
            <a:r>
              <a:rPr lang="en-US" sz="2603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603" dirty="0"/>
          </a:p>
        </p:txBody>
      </p:sp>
      <p:sp>
        <p:nvSpPr>
          <p:cNvPr id="20" name="Text 17"/>
          <p:cNvSpPr/>
          <p:nvPr/>
        </p:nvSpPr>
        <p:spPr>
          <a:xfrm>
            <a:off x="6026348" y="6220182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1"/>
              </a:lnSpc>
              <a:buNone/>
            </a:pPr>
            <a:r>
              <a:rPr lang="en-US" sz="2169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Importance</a:t>
            </a:r>
            <a:endParaRPr lang="en-US" sz="2169" dirty="0"/>
          </a:p>
        </p:txBody>
      </p:sp>
      <p:sp>
        <p:nvSpPr>
          <p:cNvPr id="21" name="Text 18"/>
          <p:cNvSpPr/>
          <p:nvPr/>
        </p:nvSpPr>
        <p:spPr>
          <a:xfrm>
            <a:off x="6026348" y="6696670"/>
            <a:ext cx="7777758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76"/>
              </a:lnSpc>
              <a:buNone/>
            </a:pPr>
            <a:r>
              <a:rPr lang="en-US" sz="1735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It is a focal point in women's rights movements globally and is often used as an opportunity to celebrate the achievements of women.</a:t>
            </a:r>
            <a:endParaRPr lang="en-US" sz="1735" dirty="0"/>
          </a:p>
        </p:txBody>
      </p:sp>
      <p:pic>
        <p:nvPicPr>
          <p:cNvPr id="22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505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9937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376368" y="3171230"/>
            <a:ext cx="9877544" cy="12994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117"/>
              </a:lnSpc>
              <a:buNone/>
            </a:pPr>
            <a:r>
              <a:rPr lang="en-US" sz="4094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Achievements and Progress Made by Women Globally</a:t>
            </a:r>
            <a:endParaRPr lang="en-US" sz="4094" dirty="0"/>
          </a:p>
        </p:txBody>
      </p:sp>
      <p:sp>
        <p:nvSpPr>
          <p:cNvPr id="6" name="Shape 3"/>
          <p:cNvSpPr/>
          <p:nvPr/>
        </p:nvSpPr>
        <p:spPr>
          <a:xfrm>
            <a:off x="2376368" y="4782503"/>
            <a:ext cx="3153966" cy="2877145"/>
          </a:xfrm>
          <a:prstGeom prst="roundRect">
            <a:avLst>
              <a:gd name="adj" fmla="val 325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591872" y="4998006"/>
            <a:ext cx="2599372" cy="3248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58"/>
              </a:lnSpc>
              <a:buNone/>
            </a:pPr>
            <a:r>
              <a:rPr lang="en-US" sz="2047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Leadership Roles</a:t>
            </a:r>
            <a:endParaRPr lang="en-US" sz="2047" dirty="0"/>
          </a:p>
        </p:txBody>
      </p:sp>
      <p:sp>
        <p:nvSpPr>
          <p:cNvPr id="8" name="Text 5"/>
          <p:cNvSpPr/>
          <p:nvPr/>
        </p:nvSpPr>
        <p:spPr>
          <a:xfrm>
            <a:off x="2591872" y="5447467"/>
            <a:ext cx="2722959" cy="19966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0"/>
              </a:lnSpc>
              <a:buNone/>
            </a:pPr>
            <a:r>
              <a:rPr lang="en-US" sz="1637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Women have made strides in leadership positions across various industries and sectors, breaking barriers and inspiring future generations.</a:t>
            </a:r>
            <a:endParaRPr lang="en-US" sz="1637" dirty="0"/>
          </a:p>
        </p:txBody>
      </p:sp>
      <p:sp>
        <p:nvSpPr>
          <p:cNvPr id="9" name="Shape 6"/>
          <p:cNvSpPr/>
          <p:nvPr/>
        </p:nvSpPr>
        <p:spPr>
          <a:xfrm>
            <a:off x="5738217" y="4782503"/>
            <a:ext cx="3153966" cy="2877145"/>
          </a:xfrm>
          <a:prstGeom prst="roundRect">
            <a:avLst>
              <a:gd name="adj" fmla="val 325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953720" y="4998006"/>
            <a:ext cx="2722959" cy="6496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58"/>
              </a:lnSpc>
              <a:buNone/>
            </a:pPr>
            <a:r>
              <a:rPr lang="en-US" sz="2047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Education and Innovation</a:t>
            </a:r>
            <a:endParaRPr lang="en-US" sz="2047" dirty="0"/>
          </a:p>
        </p:txBody>
      </p:sp>
      <p:sp>
        <p:nvSpPr>
          <p:cNvPr id="11" name="Text 8"/>
          <p:cNvSpPr/>
          <p:nvPr/>
        </p:nvSpPr>
        <p:spPr>
          <a:xfrm>
            <a:off x="5953720" y="5772269"/>
            <a:ext cx="2722959" cy="16638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0"/>
              </a:lnSpc>
              <a:buNone/>
            </a:pPr>
            <a:r>
              <a:rPr lang="en-US" sz="1637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Women have made significant contributions to education and innovation, empowering communities and advancing society.</a:t>
            </a:r>
            <a:endParaRPr lang="en-US" sz="1637" dirty="0"/>
          </a:p>
        </p:txBody>
      </p:sp>
      <p:sp>
        <p:nvSpPr>
          <p:cNvPr id="12" name="Shape 9"/>
          <p:cNvSpPr/>
          <p:nvPr/>
        </p:nvSpPr>
        <p:spPr>
          <a:xfrm>
            <a:off x="9100066" y="4782503"/>
            <a:ext cx="3153966" cy="2877145"/>
          </a:xfrm>
          <a:prstGeom prst="roundRect">
            <a:avLst>
              <a:gd name="adj" fmla="val 325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315569" y="4998006"/>
            <a:ext cx="2599372" cy="3248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58"/>
              </a:lnSpc>
              <a:buNone/>
            </a:pPr>
            <a:r>
              <a:rPr lang="en-US" sz="2047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Social Activism</a:t>
            </a:r>
            <a:endParaRPr lang="en-US" sz="2047" dirty="0"/>
          </a:p>
        </p:txBody>
      </p:sp>
      <p:sp>
        <p:nvSpPr>
          <p:cNvPr id="14" name="Text 11"/>
          <p:cNvSpPr/>
          <p:nvPr/>
        </p:nvSpPr>
        <p:spPr>
          <a:xfrm>
            <a:off x="9315569" y="5447467"/>
            <a:ext cx="2722959" cy="16638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0"/>
              </a:lnSpc>
              <a:buNone/>
            </a:pPr>
            <a:r>
              <a:rPr lang="en-US" sz="1637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Women have been at the forefront of social and political activism, driving positive change and advocating for justice.</a:t>
            </a:r>
            <a:endParaRPr lang="en-US" sz="1637" dirty="0"/>
          </a:p>
        </p:txBody>
      </p:sp>
      <p:pic>
        <p:nvPicPr>
          <p:cNvPr id="15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695926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Challenges and Barriers Faced by Women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640098"/>
            <a:ext cx="312646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Gender Discrimination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4209455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Many women still face discrimination and bias in the workplace and other social environments.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3640098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Violence and Inequality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743932" y="4556641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Women continue to experience various forms of violence and unequal treatment, hindering their progress.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449872" y="3640098"/>
            <a:ext cx="289405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Underrepresentation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449872" y="4209455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Women are often underrepresented in decision-making processes, limiting their influence and impact.</a:t>
            </a:r>
            <a:endParaRPr lang="en-US" sz="1750" dirty="0"/>
          </a:p>
        </p:txBody>
      </p:sp>
      <p:pic>
        <p:nvPicPr>
          <p:cNvPr id="11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1479352"/>
            <a:ext cx="10554414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Empowering Women Through Education and Economic Opportunities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406931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225397" y="4110990"/>
            <a:ext cx="12501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2760107" y="4145637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Education Access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760107" y="4626054"/>
            <a:ext cx="264795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Providing equal access to education for women and girls is crucial for empowerment and progress.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630228" y="406931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5782628" y="4110990"/>
            <a:ext cx="19502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10"/>
          <p:cNvSpPr/>
          <p:nvPr/>
        </p:nvSpPr>
        <p:spPr>
          <a:xfrm>
            <a:off x="6352342" y="4145637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Entrepreneurship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6352342" y="4626054"/>
            <a:ext cx="264795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Supporting women entrepreneurs and businesses is essential for economic growth and diversity.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9222462" y="406931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9374267" y="4110990"/>
            <a:ext cx="19633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4"/>
          <p:cNvSpPr/>
          <p:nvPr/>
        </p:nvSpPr>
        <p:spPr>
          <a:xfrm>
            <a:off x="9944576" y="4145637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Skills Development</a:t>
            </a:r>
            <a:endParaRPr lang="en-US" sz="2187" dirty="0"/>
          </a:p>
        </p:txBody>
      </p:sp>
      <p:sp>
        <p:nvSpPr>
          <p:cNvPr id="18" name="Text 15"/>
          <p:cNvSpPr/>
          <p:nvPr/>
        </p:nvSpPr>
        <p:spPr>
          <a:xfrm>
            <a:off x="9944576" y="4973241"/>
            <a:ext cx="264795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Investing in skill-building programs enhances women's capabilities and opens up job opportunities.</a:t>
            </a:r>
            <a:endParaRPr lang="en-US" sz="1750" dirty="0"/>
          </a:p>
        </p:txBody>
      </p:sp>
      <p:pic>
        <p:nvPicPr>
          <p:cNvPr id="19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736288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Promoting Gender Equality and Women's Rights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3569375"/>
            <a:ext cx="444341" cy="44434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23588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Equality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4716304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Advocating for equal rights and opportunities for all genders is essential for a fair and just society.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3569375"/>
            <a:ext cx="444341" cy="44434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23588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Empowerment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4716304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Empowering women to make their own choices and lead fulfilling lives is a fundamental aspect of gender equality.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3569375"/>
            <a:ext cx="444341" cy="44434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23588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Human Rights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4716304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Ensuring the protection and recognition of women's human rights is crucial for their well-being and development.</a:t>
            </a:r>
            <a:endParaRPr lang="en-US" sz="1750" dirty="0"/>
          </a:p>
        </p:txBody>
      </p:sp>
      <p:pic>
        <p:nvPicPr>
          <p:cNvPr id="14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2494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707719" y="2959775"/>
            <a:ext cx="9214842" cy="12122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774"/>
              </a:lnSpc>
              <a:buNone/>
            </a:pPr>
            <a:r>
              <a:rPr lang="en-US" sz="3819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Celebrating the Achievements of Influential Women</a:t>
            </a:r>
            <a:endParaRPr lang="en-US" sz="3819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719" y="4463058"/>
            <a:ext cx="3071574" cy="77593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901672" y="5529977"/>
            <a:ext cx="2424946" cy="3031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87"/>
              </a:lnSpc>
              <a:buNone/>
            </a:pPr>
            <a:r>
              <a:rPr lang="en-US" sz="1909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Global Impact</a:t>
            </a:r>
            <a:endParaRPr lang="en-US" sz="1909" dirty="0"/>
          </a:p>
        </p:txBody>
      </p:sp>
      <p:sp>
        <p:nvSpPr>
          <p:cNvPr id="8" name="Text 4"/>
          <p:cNvSpPr/>
          <p:nvPr/>
        </p:nvSpPr>
        <p:spPr>
          <a:xfrm>
            <a:off x="2901672" y="5949434"/>
            <a:ext cx="2683669" cy="12411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44"/>
              </a:lnSpc>
              <a:buNone/>
            </a:pPr>
            <a:r>
              <a:rPr lang="en-US" sz="1528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Recognizing and celebrating the global impact of influential women in various fields and endeavors.</a:t>
            </a:r>
            <a:endParaRPr lang="en-US" sz="1528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9294" y="4463058"/>
            <a:ext cx="3071574" cy="77593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73247" y="5529977"/>
            <a:ext cx="2424946" cy="3031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87"/>
              </a:lnSpc>
              <a:buNone/>
            </a:pPr>
            <a:r>
              <a:rPr lang="en-US" sz="1909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Inspiration</a:t>
            </a:r>
            <a:endParaRPr lang="en-US" sz="1909" dirty="0"/>
          </a:p>
        </p:txBody>
      </p:sp>
      <p:sp>
        <p:nvSpPr>
          <p:cNvPr id="11" name="Text 6"/>
          <p:cNvSpPr/>
          <p:nvPr/>
        </p:nvSpPr>
        <p:spPr>
          <a:xfrm>
            <a:off x="5973247" y="5949434"/>
            <a:ext cx="2683669" cy="15513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44"/>
              </a:lnSpc>
              <a:buNone/>
            </a:pPr>
            <a:r>
              <a:rPr lang="en-US" sz="1528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Sharing stories of influential women to inspire and motivate individuals to pursue their passions and dreams.</a:t>
            </a:r>
            <a:endParaRPr lang="en-US" sz="1528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0868" y="4463058"/>
            <a:ext cx="3071693" cy="77593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044821" y="5529977"/>
            <a:ext cx="2424946" cy="3031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87"/>
              </a:lnSpc>
              <a:buNone/>
            </a:pPr>
            <a:r>
              <a:rPr lang="en-US" sz="1909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Legacy</a:t>
            </a:r>
            <a:endParaRPr lang="en-US" sz="1909" dirty="0"/>
          </a:p>
        </p:txBody>
      </p:sp>
      <p:sp>
        <p:nvSpPr>
          <p:cNvPr id="14" name="Text 8"/>
          <p:cNvSpPr/>
          <p:nvPr/>
        </p:nvSpPr>
        <p:spPr>
          <a:xfrm>
            <a:off x="9044821" y="5949434"/>
            <a:ext cx="2683788" cy="12411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44"/>
              </a:lnSpc>
              <a:buNone/>
            </a:pPr>
            <a:r>
              <a:rPr lang="en-US" sz="1528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Highlighting the lasting legacies of influential women in history and contemporary society.</a:t>
            </a:r>
            <a:endParaRPr lang="en-US" sz="1528" dirty="0"/>
          </a:p>
        </p:txBody>
      </p:sp>
      <p:pic>
        <p:nvPicPr>
          <p:cNvPr id="15" name="Image 4" descr="preencoded.png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719620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Call to Action: How We Can All Contribute to Gender Equality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663791"/>
            <a:ext cx="3295888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249"/>
              </a:lnSpc>
              <a:buNone/>
            </a:pPr>
            <a:r>
              <a:rPr lang="en-US" sz="5249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1K</a:t>
            </a:r>
            <a:endParaRPr lang="en-US" sz="5249" dirty="0"/>
          </a:p>
        </p:txBody>
      </p:sp>
      <p:sp>
        <p:nvSpPr>
          <p:cNvPr id="6" name="Text 4"/>
          <p:cNvSpPr/>
          <p:nvPr/>
        </p:nvSpPr>
        <p:spPr>
          <a:xfrm>
            <a:off x="2154793" y="4607957"/>
            <a:ext cx="306228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Educational Initiatives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037993" y="5088374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Supporting educational initiatives to ensure equal opportunities for learning and growth.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667137" y="3663791"/>
            <a:ext cx="3296007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249"/>
              </a:lnSpc>
              <a:buNone/>
            </a:pPr>
            <a:r>
              <a:rPr lang="en-US" sz="5249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50</a:t>
            </a:r>
            <a:endParaRPr lang="en-US" sz="5249" dirty="0"/>
          </a:p>
        </p:txBody>
      </p:sp>
      <p:sp>
        <p:nvSpPr>
          <p:cNvPr id="9" name="Text 7"/>
          <p:cNvSpPr/>
          <p:nvPr/>
        </p:nvSpPr>
        <p:spPr>
          <a:xfrm>
            <a:off x="5926336" y="460795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Vocational Training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5667137" y="5088374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Providing vocational training to empower women to gain access to diverse career paths.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296400" y="3663791"/>
            <a:ext cx="3296007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249"/>
              </a:lnSpc>
              <a:buNone/>
            </a:pPr>
            <a:r>
              <a:rPr lang="en-US" sz="5249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100</a:t>
            </a:r>
            <a:endParaRPr lang="en-US" sz="5249" dirty="0"/>
          </a:p>
        </p:txBody>
      </p:sp>
      <p:sp>
        <p:nvSpPr>
          <p:cNvPr id="12" name="Text 10"/>
          <p:cNvSpPr/>
          <p:nvPr/>
        </p:nvSpPr>
        <p:spPr>
          <a:xfrm>
            <a:off x="9555599" y="460795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Advocacy Networks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9296400" y="5088374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Joining advocacy networks to raise awareness and promote gender equality in communities.</a:t>
            </a:r>
            <a:endParaRPr lang="en-US" sz="1750" dirty="0"/>
          </a:p>
        </p:txBody>
      </p:sp>
      <p:pic>
        <p:nvPicPr>
          <p:cNvPr id="14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amit kumar</cp:lastModifiedBy>
  <cp:revision>2</cp:revision>
  <dcterms:created xsi:type="dcterms:W3CDTF">2024-03-01T09:26:03Z</dcterms:created>
  <dcterms:modified xsi:type="dcterms:W3CDTF">2024-03-01T09:27:12Z</dcterms:modified>
</cp:coreProperties>
</file>